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ontserrat"/>
      <p:regular r:id="rId12"/>
    </p:embeddedFon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Heebo Light"/>
      <p:regular r:id="rId16"/>
    </p:embeddedFont>
    <p:embeddedFont>
      <p:font typeface="Heebo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Hand Sign Detection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by: Akshat Saini and Raghav Garg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BTech CSE, Bennett University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26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This Project?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2163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addresses communication barriers. Speech/hearing-impaired individuals face daily challenges. Sign language is not universally understood.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025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goal is to create an AI. The AI translates hand signs into audio. This will enable real-time communication.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3757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6375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866215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Breaks down communication barriers.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63757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54078" y="6375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866215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Promotes wider sign language understanding.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63757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7249" y="6375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377249" y="6866215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Enables instant audio translation.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7598"/>
            <a:ext cx="6575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and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00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project leverages several key technologies.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180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tools facilitate model building and deployment.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440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MobileNetV2: Achieved 70%+ accuracy. Optimized for mobile deployment.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9440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TensorFlow/Keras: For model building and training. Enabled rapid prototyping.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290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Python's libraries streamlined data processing. The dataset used combines custom and ASL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0950"/>
            <a:ext cx="7395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&amp;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798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Image preprocessing increased model accuracy.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5979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Training details show the model achieved 70% validation accuracy.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15997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54422" y="3442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754422" y="393323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Grayscaling, resizing, normalization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576882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54422" y="4803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754422" y="529411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Trained for 15 epochs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937766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4422" y="6164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754422" y="665499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hand sign detection with OpenCV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3718"/>
            <a:ext cx="73883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226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project successfully created a real-time hand sign detection AI.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84071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Significant progress has been made towards bridging the communication gap.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82166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056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54652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 to include more signs/gestures.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82166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901" y="4056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9901" y="454652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Improve model accuracy and robustness.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357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968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645842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 with a mobile app.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2025-04-25T17:55:02Z</dcterms:created>
  <dcterms:modified xsi:type="dcterms:W3CDTF">2025-04-25T17:55:02Z</dcterms:modified>
</cp:coreProperties>
</file>